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7EC04-69D4-4599-9113-4A0A6DFA7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45A6A3-0AA3-4A10-80AD-9D663A08C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67FCB-268B-43BD-A75E-8BE91EE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ABF69-0CB1-4077-A429-DD531E69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F96371-FCD7-4FC6-9A79-0FE357B40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62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20D61-2FA9-4AC7-81C0-051C40F7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54FFA3-246C-47BD-A15E-E07589A56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91B90C-705D-4BE4-BB52-35B242B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7872AA-1AF3-40AD-AD37-6C55341D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B6421D-CF9C-46C7-B312-C4FA83F6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67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70A947-B94F-4BA4-AA2F-A34EFD636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1D27A0-CE6F-4041-939C-7A66B414A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568495-FD6B-4E65-BD91-0737EC05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E103AD-D000-4AC6-BBDC-5C567048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AF74A-CCFD-4F3D-9E8C-9A21298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30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435CF-0A33-411E-B1EB-77A6F45D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C9779B-62F2-4E31-882F-436861BE9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77C1A2-56DC-4F0B-A078-F072C340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543793-6756-41DE-BAFA-FC069E7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4BB2E-186C-4C37-9DB3-ECA61D56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3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696A2-DADC-46B7-BA97-8C8B32BAB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9D1088-476C-422C-A1E5-2DB72C964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3C94C8-92D7-4F98-92BE-A1FEF690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42CC1-8A04-426D-B164-10290C34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41BEE-47CE-4A78-AFBC-40203BBC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09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05200-778C-41CF-81E4-4C588F88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E343E6-3106-4EBA-B99E-36BD7EBE0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E85ED3-9FCC-4F49-A477-E4F9B0654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775979-EE74-442F-A02C-EDEDCEB0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0EF3B3-1973-45FB-B1F5-8E9ED33A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0E27A1-701C-47BD-A6F0-FCE2A66B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54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526646-A21B-4953-9BD6-71603E15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ADA576-EAA3-4308-8BAE-A30420368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CF2621-880D-45D5-8926-EE4A68E7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FB3642-B814-47FB-AE8A-B5308015F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7E094C-7109-4913-9275-D0950D083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33C721-3D13-459D-A2DB-FC0C23EC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4B7C79-2C36-4EB6-B435-E818AB11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D0326B-6EF9-4F5D-8942-A747EC14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81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F038D-5C00-4660-9FC1-D753ADC0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EEE18D-08F4-469B-B5A7-B822CBE2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C96703-321A-4636-90A7-6A1836FF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E971AF-1D7F-4079-8316-027C2236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22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6A8FD5-62D7-41B3-B2C4-CE63A1BA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3D7D75-9F04-48D7-935C-F297A053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7688AB-0576-4318-ACD8-4BFF4743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33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7941E-AAFF-42BD-B890-E3187AFA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CDADD7-7081-4610-8595-62273877A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04687B-74C2-4C3C-9823-FFCC03F0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8667DC-90D3-4491-9B4E-86FEEF4E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64AD32-5625-4454-96D0-41C2D4C3D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1CFF95-5C7B-49D2-8904-39D1B431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7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356F1-C82A-43C2-9AF6-187F44151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560B32-2D6F-4BB0-850F-16C8AE919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EBA25F-AC50-4BD5-B4BE-304F2B711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CB2708-4F76-47E5-977A-18313848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60B792-1A19-4918-A8A7-12FD6A28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F82F4-BE8A-4808-B327-9B7296B9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10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28B1C0-E758-4D48-825B-CE741CD7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38D238-BA99-4E5F-B2DF-EDC14E512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D329F1-86EC-40DB-93F3-90B0F9F68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A080-5DF1-44F9-88A1-E49AD4D19AD9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BE471-878B-4685-90DE-DEA82001C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E0BB2-9E99-4F37-AE0E-6543D2AFC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4CD1-588E-40B3-AB3C-721F645702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2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D2E15B-F178-43D6-B90C-AD5E96B8C04E}"/>
              </a:ext>
            </a:extLst>
          </p:cNvPr>
          <p:cNvSpPr txBox="1"/>
          <p:nvPr/>
        </p:nvSpPr>
        <p:spPr>
          <a:xfrm>
            <a:off x="75415" y="216816"/>
            <a:ext cx="5278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Horario de prácticas del primer semestre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D2A409-9C72-44A7-91BD-2021F7794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79"/>
            <a:ext cx="12192000" cy="385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3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FEE3D11-61E6-4D1E-BEBC-648B8232406F}"/>
              </a:ext>
            </a:extLst>
          </p:cNvPr>
          <p:cNvSpPr txBox="1"/>
          <p:nvPr/>
        </p:nvSpPr>
        <p:spPr>
          <a:xfrm>
            <a:off x="75415" y="59344"/>
            <a:ext cx="1139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Horario de prácticas del segundo semestre: Investigación de la Calidad y Funcionalidad de los alimentos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D0A0C7-9F50-4BC7-A2B6-1847F99BA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12" y="977933"/>
            <a:ext cx="107251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2D3C8C8-E529-4790-8152-0589B8DCA9F9}"/>
              </a:ext>
            </a:extLst>
          </p:cNvPr>
          <p:cNvSpPr txBox="1"/>
          <p:nvPr/>
        </p:nvSpPr>
        <p:spPr>
          <a:xfrm>
            <a:off x="75415" y="21637"/>
            <a:ext cx="1139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Horario de prácticas del segundo semestre: Innovación y Desarrollo de la Calidad y </a:t>
            </a:r>
            <a:r>
              <a:rPr lang="es-ES" sz="2400"/>
              <a:t>Seguridad Alimentaria</a:t>
            </a:r>
            <a:endParaRPr lang="es-ES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25B8C6-4C11-43BA-9E38-EE5385A63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674"/>
            <a:ext cx="12192000" cy="497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6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38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Maria-Jose</dc:creator>
  <cp:lastModifiedBy>Maria-Jose</cp:lastModifiedBy>
  <cp:revision>17</cp:revision>
  <dcterms:created xsi:type="dcterms:W3CDTF">2021-06-08T09:07:53Z</dcterms:created>
  <dcterms:modified xsi:type="dcterms:W3CDTF">2023-05-29T15:26:59Z</dcterms:modified>
</cp:coreProperties>
</file>