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97DF0-2AAE-48F4-BED1-880D4DEA7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D564B5-8169-4029-9622-04109BCD8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0C1DD-91A7-476C-A895-856BE0CC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F0EFE-9833-4174-8286-283C83783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4A2CE-8C8E-4287-A3AE-3FD819E6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4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9A9B9-90D2-4DF8-8E57-09029E4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1240FC-4B5F-4D4C-9D5C-D93F90E0B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82537-BE32-497B-8911-5B011DC5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155C8-4641-4C6F-A1DB-C7093060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3D0A3-D703-4EB5-A12E-58AB906A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2DAA1E-FA6C-4088-B609-7BEFBC64C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4A34C8-34FC-43A2-8146-ECF126901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106A48-7BE9-47E7-904D-AFF1ADCA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E1BA7-31B4-47A5-B993-6815B136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056C3-17BB-46B0-BFF3-A8B027CD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77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B1B79-16C8-43A6-84FE-3E1A6382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03127-78C4-4BF7-86A3-0F30811F9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91DD2-FBC3-41C2-84CE-D92F19A2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7ED41E-7536-4854-83DD-8A671D74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C1EA59-93C5-4875-ADFE-26CC430B9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9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94705-ECA3-4226-8D37-579526D8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611C20-6DCB-4242-9E5E-564940578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2DEBDB-B854-465D-98B1-4A8DE6FD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762B2B-2617-4EA6-A2DB-4CD85F71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045CD7-C185-4C9A-8628-E3D3A2F3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33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9CD92-2484-4E11-BAF1-D703052F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B73FF-2004-4D7D-8001-73E18DF16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0540C5-77BE-4415-9511-A6B542AA9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BF0DA-E1F3-41DF-8DCA-70BAF922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97D1B6-CC42-47C0-B4E4-CBCC93D2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599E14-8CD5-46EF-BC9B-9B179C3F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04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9AD05-B4C1-47B7-B198-73398318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A442D8-F390-4FB0-AD43-50EF84439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B71538-7785-4970-8902-B84AF22EF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3B2EDD-2DD1-470C-90DA-40D9E1D0B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57A2C3-87C4-4C7C-8F8E-EC77AE1F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E2C728-35B5-419E-A126-B4E7F502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849185-E354-44FB-A77D-EEEDE2D5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4A5758-BB35-482A-B679-C1B42B35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71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AE92C-72CB-469B-94BA-B179944D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E9367C-D631-4920-86E1-882FE7C1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D24217-EC57-49E9-89A3-80BE15D5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C5C1E5-4093-4D6D-A690-4A14B8B5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1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78824B-2930-4896-9D6B-3A635CF8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01AABB-192C-4199-AF72-C350E843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29F1B7-C946-472A-8714-F9B8A81B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1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4F1A7-0466-4DCA-B64D-68F50A98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33E2B-09AB-4A1E-A4C3-41C37138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3FE84A-BA12-4FA7-9621-BF89E0ABD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0A5964-DB71-4563-8BBE-79325B14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E74925-1212-455F-BE21-A3B480E7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43B5BA-9D8C-4B46-B8D4-E4F12BC5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74252-E6F7-4882-86D9-F576A4A7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85F89B-FEDA-4196-A4E8-0E86DE084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894E97-052E-499A-BE5A-586473FF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A6FC66-E132-4961-A2F6-545E3919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6A3D9E-FF09-4F48-95E6-30D99F20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982045-B6A9-4CBD-AF22-974A3AC8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51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215285-180A-4822-8B9D-9E127907E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03A5F5-0387-43DE-A03E-81239E15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8C14A7-3EE0-4529-810A-11FD25100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0F09-D4F9-4C47-91D6-7C7A8F109099}" type="datetimeFigureOut">
              <a:rPr lang="es-ES" smtClean="0"/>
              <a:t>28/05/2023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0817EC-300A-4E93-AD77-FF06B7023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BE10E-0A7B-49FB-BF80-3FB08A016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57FA5-C8D4-4564-BB81-07E01EB63E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76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EE9ACA0-3E06-427A-9686-45B89578CF1A}"/>
              </a:ext>
            </a:extLst>
          </p:cNvPr>
          <p:cNvSpPr/>
          <p:nvPr/>
        </p:nvSpPr>
        <p:spPr>
          <a:xfrm>
            <a:off x="299004" y="82263"/>
            <a:ext cx="372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cap="all" dirty="0"/>
              <a:t>FIRST SEMESTRE CALENDAR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2D58F5-3E35-4B90-9B84-AAD256EEC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745"/>
            <a:ext cx="12192000" cy="411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FB8EAE9-E663-48D1-8D67-3FAD190E7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86625"/>
            <a:ext cx="12115800" cy="420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7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E1627EE-6713-4CA9-8493-818652EE8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1057275"/>
            <a:ext cx="121348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9379DA0-058E-4518-88B4-F5806D870C39}"/>
              </a:ext>
            </a:extLst>
          </p:cNvPr>
          <p:cNvSpPr/>
          <p:nvPr/>
        </p:nvSpPr>
        <p:spPr>
          <a:xfrm>
            <a:off x="544101" y="365068"/>
            <a:ext cx="4090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cap="all" dirty="0" err="1"/>
              <a:t>second</a:t>
            </a:r>
            <a:r>
              <a:rPr lang="es-ES" sz="2400" b="1" cap="all" dirty="0"/>
              <a:t> SEMESTRE CALENDAR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1469C3-2A98-46B5-A19F-7362026F7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6275"/>
            <a:ext cx="12192000" cy="3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93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Maria-Jose</dc:creator>
  <cp:lastModifiedBy>Maria-Jose</cp:lastModifiedBy>
  <cp:revision>6</cp:revision>
  <dcterms:created xsi:type="dcterms:W3CDTF">2022-07-03T17:04:27Z</dcterms:created>
  <dcterms:modified xsi:type="dcterms:W3CDTF">2023-05-28T21:00:57Z</dcterms:modified>
</cp:coreProperties>
</file>